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A6E763-5493-416C-B0E5-784BFF29257D}" type="datetimeFigureOut">
              <a:rPr kumimoji="1" lang="ja-JP" altLang="en-US" smtClean="0"/>
              <a:t>2022/7/1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DAC8F3-5AF7-4D16-ADE1-867C0F857C7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574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C8647-46B1-4AE6-A740-BA9952DFEA92}" type="datetimeFigureOut">
              <a:rPr kumimoji="1" lang="ja-JP" altLang="en-US" smtClean="0"/>
              <a:t>2022/7/1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5A81-BB68-49FC-A056-F934269D4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169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C8647-46B1-4AE6-A740-BA9952DFEA92}" type="datetimeFigureOut">
              <a:rPr kumimoji="1" lang="ja-JP" altLang="en-US" smtClean="0"/>
              <a:t>2022/7/1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5A81-BB68-49FC-A056-F934269D4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4816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C8647-46B1-4AE6-A740-BA9952DFEA92}" type="datetimeFigureOut">
              <a:rPr kumimoji="1" lang="ja-JP" altLang="en-US" smtClean="0"/>
              <a:t>2022/7/1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5A81-BB68-49FC-A056-F934269D4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7668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C8647-46B1-4AE6-A740-BA9952DFEA92}" type="datetimeFigureOut">
              <a:rPr kumimoji="1" lang="ja-JP" altLang="en-US" smtClean="0"/>
              <a:t>2022/7/1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5A81-BB68-49FC-A056-F934269D4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6122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C8647-46B1-4AE6-A740-BA9952DFEA92}" type="datetimeFigureOut">
              <a:rPr kumimoji="1" lang="ja-JP" altLang="en-US" smtClean="0"/>
              <a:t>2022/7/1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5A81-BB68-49FC-A056-F934269D4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3188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C8647-46B1-4AE6-A740-BA9952DFEA92}" type="datetimeFigureOut">
              <a:rPr kumimoji="1" lang="ja-JP" altLang="en-US" smtClean="0"/>
              <a:t>2022/7/1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5A81-BB68-49FC-A056-F934269D4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946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C8647-46B1-4AE6-A740-BA9952DFEA92}" type="datetimeFigureOut">
              <a:rPr kumimoji="1" lang="ja-JP" altLang="en-US" smtClean="0"/>
              <a:t>2022/7/1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5A81-BB68-49FC-A056-F934269D4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184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C8647-46B1-4AE6-A740-BA9952DFEA92}" type="datetimeFigureOut">
              <a:rPr kumimoji="1" lang="ja-JP" altLang="en-US" smtClean="0"/>
              <a:t>2022/7/1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5A81-BB68-49FC-A056-F934269D4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3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C8647-46B1-4AE6-A740-BA9952DFEA92}" type="datetimeFigureOut">
              <a:rPr kumimoji="1" lang="ja-JP" altLang="en-US" smtClean="0"/>
              <a:t>2022/7/1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5A81-BB68-49FC-A056-F934269D4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6597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C8647-46B1-4AE6-A740-BA9952DFEA92}" type="datetimeFigureOut">
              <a:rPr kumimoji="1" lang="ja-JP" altLang="en-US" smtClean="0"/>
              <a:t>2022/7/1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5A81-BB68-49FC-A056-F934269D4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3112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C8647-46B1-4AE6-A740-BA9952DFEA92}" type="datetimeFigureOut">
              <a:rPr kumimoji="1" lang="ja-JP" altLang="en-US" smtClean="0"/>
              <a:t>2022/7/1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5A81-BB68-49FC-A056-F934269D4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3282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C8647-46B1-4AE6-A740-BA9952DFEA92}" type="datetimeFigureOut">
              <a:rPr kumimoji="1" lang="ja-JP" altLang="en-US" smtClean="0"/>
              <a:t>2022/7/1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C5A81-BB68-49FC-A056-F934269D46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104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1039091" y="4231178"/>
            <a:ext cx="10291156" cy="243397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28" y="415376"/>
            <a:ext cx="2937330" cy="3174458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2974" y="415376"/>
            <a:ext cx="2937330" cy="3174458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1662545" y="4601032"/>
            <a:ext cx="92424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b="1" dirty="0" smtClean="0">
                <a:solidFill>
                  <a:srgbClr val="FF0000"/>
                </a:solidFill>
              </a:rPr>
              <a:t>非接客時のマスク脱着に</a:t>
            </a:r>
            <a:endParaRPr lang="en-US" altLang="ja-JP" sz="6000" b="1" dirty="0" smtClean="0">
              <a:solidFill>
                <a:srgbClr val="FF0000"/>
              </a:solidFill>
            </a:endParaRPr>
          </a:p>
          <a:p>
            <a:r>
              <a:rPr lang="ja-JP" altLang="en-US" sz="6000" b="1" dirty="0" smtClean="0">
                <a:solidFill>
                  <a:srgbClr val="FF0000"/>
                </a:solidFill>
              </a:rPr>
              <a:t>ご理解をお願い致します。</a:t>
            </a:r>
            <a:endParaRPr kumimoji="1" lang="ja-JP" altLang="en-US" sz="6000" b="1" dirty="0">
              <a:solidFill>
                <a:srgbClr val="FF0000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6575" y="-64424"/>
            <a:ext cx="6273337" cy="4378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68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12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石井千尋</dc:creator>
  <cp:lastModifiedBy>石井千尋</cp:lastModifiedBy>
  <cp:revision>8</cp:revision>
  <cp:lastPrinted>2022-06-27T06:00:24Z</cp:lastPrinted>
  <dcterms:created xsi:type="dcterms:W3CDTF">2022-06-27T05:46:33Z</dcterms:created>
  <dcterms:modified xsi:type="dcterms:W3CDTF">2022-07-01T06:20:46Z</dcterms:modified>
</cp:coreProperties>
</file>