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03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68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53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0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8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94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43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1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6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19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2035-75F8-4244-96CA-1BF3A32B0454}" type="datetimeFigureOut">
              <a:rPr kumimoji="1" lang="ja-JP" altLang="en-US" smtClean="0"/>
              <a:t>2020/10/11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4E90-A2F3-4653-A648-F233A2691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21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3839"/>
            <a:ext cx="685799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灯油缶カバー有料</a:t>
            </a:r>
            <a:endParaRPr lang="en-US" altLang="ja-JP" sz="6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となりました。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0" y="1972018"/>
            <a:ext cx="6858000" cy="6296157"/>
            <a:chOff x="0" y="1972018"/>
            <a:chExt cx="6858000" cy="629615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972018"/>
              <a:ext cx="6858000" cy="6296157"/>
            </a:xfrm>
            <a:prstGeom prst="rect">
              <a:avLst/>
            </a:prstGeom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0" y="4790300"/>
              <a:ext cx="6858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r>
                <a:rPr lang="ja-JP" altLang="en-US" sz="44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円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1" y="8306753"/>
            <a:ext cx="685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持ち手のあるレジ袋有料化に伴う措置です。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ご理解くださいますようお願いいたします。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2194" y="4254506"/>
            <a:ext cx="11144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</a:t>
            </a:r>
            <a:endParaRPr kumimoji="1"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4174435" y="2141437"/>
            <a:ext cx="1669774" cy="1669774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543" y="3239896"/>
            <a:ext cx="930117" cy="845825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738158" y="297632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306258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517638" y="3623471"/>
            <a:ext cx="5822722" cy="5414815"/>
            <a:chOff x="126693" y="2721189"/>
            <a:chExt cx="6604610" cy="6604612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93" y="2721189"/>
              <a:ext cx="6604610" cy="6604612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462" y="5557877"/>
              <a:ext cx="2176469" cy="2996588"/>
            </a:xfrm>
            <a:prstGeom prst="rect">
              <a:avLst/>
            </a:prstGeom>
          </p:spPr>
        </p:pic>
      </p:grpSp>
      <p:sp>
        <p:nvSpPr>
          <p:cNvPr id="5" name="テキスト ボックス 4"/>
          <p:cNvSpPr txBox="1"/>
          <p:nvPr/>
        </p:nvSpPr>
        <p:spPr>
          <a:xfrm>
            <a:off x="0" y="0"/>
            <a:ext cx="6857999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2020</a:t>
            </a:r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日より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レジ袋有料化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endParaRPr kumimoji="1"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kumimoji="1" lang="ja-JP" altLang="en-US" sz="32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4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スタート</a:t>
            </a:r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しました。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just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当店で無料でご提供しておりました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灯油缶カバーは、持ち手が付いておりますので有料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とさせていただきます。ご理解ください。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4035289" y="3990114"/>
            <a:ext cx="1669774" cy="166977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7" y="5088573"/>
            <a:ext cx="930117" cy="84582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599012" y="482500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260227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3839"/>
            <a:ext cx="6857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灯油缶カバー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（有料）</a:t>
            </a:r>
            <a:endParaRPr lang="en-US" altLang="ja-JP" sz="36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kumimoji="1" lang="ja-JP" altLang="en-US" sz="6000" b="1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あります</a:t>
            </a:r>
            <a:r>
              <a:rPr kumimoji="1" lang="ja-JP" altLang="en-US" sz="6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en-US" altLang="ja-JP" sz="6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9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スタッフにお声がけください。</a:t>
            </a:r>
            <a:endParaRPr kumimoji="1"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0" y="2192358"/>
            <a:ext cx="6858000" cy="6296157"/>
            <a:chOff x="0" y="2192358"/>
            <a:chExt cx="6858000" cy="629615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192358"/>
              <a:ext cx="6858000" cy="6296157"/>
            </a:xfrm>
            <a:prstGeom prst="rect">
              <a:avLst/>
            </a:prstGeom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0" y="4988606"/>
              <a:ext cx="6858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r>
                <a:rPr kumimoji="1" lang="ja-JP" altLang="en-US" sz="44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円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1" y="8317770"/>
            <a:ext cx="685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持ち手のあるレジ袋有料化に伴う措置です。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ご理解くださいますようお願いいたします。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32193" y="4419759"/>
            <a:ext cx="11144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</a:t>
            </a:r>
            <a:endParaRPr kumimoji="1"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4174435" y="2658580"/>
            <a:ext cx="1669774" cy="166977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543" y="3757039"/>
            <a:ext cx="930117" cy="84582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738158" y="349346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持ち手</a:t>
            </a:r>
          </a:p>
        </p:txBody>
      </p:sp>
    </p:spTree>
    <p:extLst>
      <p:ext uri="{BB962C8B-B14F-4D97-AF65-F5344CB8AC3E}">
        <p14:creationId xmlns:p14="http://schemas.microsoft.com/office/powerpoint/2010/main" val="413067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123</Words>
  <Application>Microsoft Macintosh PowerPoint</Application>
  <PresentationFormat>画面に合わせる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全国石油業共済協同組合連合会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川浪 淳</dc:creator>
  <cp:lastModifiedBy>竜介 三橋</cp:lastModifiedBy>
  <cp:revision>20</cp:revision>
  <cp:lastPrinted>2020-10-05T00:55:05Z</cp:lastPrinted>
  <dcterms:created xsi:type="dcterms:W3CDTF">2020-06-18T05:18:11Z</dcterms:created>
  <dcterms:modified xsi:type="dcterms:W3CDTF">2020-10-11T01:53:23Z</dcterms:modified>
</cp:coreProperties>
</file>